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64" r:id="rId3"/>
    <p:sldId id="265" r:id="rId4"/>
    <p:sldId id="257" r:id="rId5"/>
    <p:sldId id="268" r:id="rId6"/>
    <p:sldId id="258" r:id="rId7"/>
    <p:sldId id="269" r:id="rId8"/>
    <p:sldId id="270" r:id="rId9"/>
    <p:sldId id="272" r:id="rId10"/>
    <p:sldId id="271" r:id="rId11"/>
    <p:sldId id="267" r:id="rId12"/>
    <p:sldId id="259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62" r:id="rId21"/>
    <p:sldId id="263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Roboto Slab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643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80731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4abb831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g1324abb831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6094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24abb831c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24abb831c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427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24abb831c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24abb831c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277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4abb831c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24abb831c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033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24abb831c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24abb831c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394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24abb831c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24abb831c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179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/>
        </p:nvSpPr>
        <p:spPr>
          <a:xfrm>
            <a:off x="964096" y="496652"/>
            <a:ext cx="7215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0" i="0" u="none" strike="noStrike" cap="none">
                <a:solidFill>
                  <a:srgbClr val="FBFB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Universidad de las Fuerzas Armadas “ESPE”</a:t>
            </a:r>
            <a:endParaRPr sz="1100"/>
          </a:p>
        </p:txBody>
      </p:sp>
      <p:sp>
        <p:nvSpPr>
          <p:cNvPr id="64" name="Google Shape;64;p13"/>
          <p:cNvSpPr txBox="1"/>
          <p:nvPr/>
        </p:nvSpPr>
        <p:spPr>
          <a:xfrm>
            <a:off x="576459" y="1169477"/>
            <a:ext cx="7991100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 b="1" dirty="0" smtClea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“</a:t>
            </a:r>
            <a:r>
              <a:rPr lang="es" sz="4500" b="1" dirty="0" smtClea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Las Golondrinas</a:t>
            </a:r>
            <a:r>
              <a:rPr lang="es" sz="4500" b="1" dirty="0" smtClean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” Farm &amp; Lodge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3066436" y="2559366"/>
            <a:ext cx="3741900" cy="191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Members</a:t>
            </a:r>
            <a:r>
              <a:rPr lang="e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Stalin Rivera Vega 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EC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Yulliana Román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Theo Rosero</a:t>
            </a: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Jerico Ruiz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493" y="2498114"/>
            <a:ext cx="2298143" cy="197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 descr="ESPE Departamento de Ciencias de la Computación - Home | Faceboo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4959" y="2712860"/>
            <a:ext cx="1942600" cy="182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5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Architecture 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05311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6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UML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3350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https://lh5.googleusercontent.com/QYE56h4mGA47qLHAygME1cbez3ntCx_QutQWnfRv7ZXJMdmpCZphZfw5o3GMy2306UQdpYA6W2F0WZPlMVTfDmfQ5tDf2qkxeFS6MRb14OBH_MTkkYs_Yts6kv5Cq5qU2xY7yA0z7svg7b5nvEQgow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2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Navigation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15497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4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8100399-1D0F-FA74-5DE4-D1C0CE87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C" sz="7200" dirty="0" smtClean="0"/>
              <a:t>Mock Up</a:t>
            </a:r>
            <a:r>
              <a:rPr lang="es-EC" sz="7200" dirty="0" smtClean="0"/>
              <a:t> </a:t>
            </a:r>
            <a:endParaRPr lang="es-EC" sz="7200" dirty="0"/>
          </a:p>
        </p:txBody>
      </p:sp>
    </p:spTree>
    <p:extLst>
      <p:ext uri="{BB962C8B-B14F-4D97-AF65-F5344CB8AC3E}">
        <p14:creationId xmlns:p14="http://schemas.microsoft.com/office/powerpoint/2010/main" val="69630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69914" y="2658568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CONCLUSIONS AND RECOMENDATIONS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94827" y="541152"/>
            <a:ext cx="8368200" cy="38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14350" lvl="0" indent="-45720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Understanding the business model is an important challenge since the begin.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Analyze and study the architecture to develop the entire project.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Keep in touch with the Product Owner.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="" xmlns:a16="http://schemas.microsoft.com/office/drawing/2014/main" id="{8319320A-3E67-A698-CB1C-F1E6CC86A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009840" y="-2009840"/>
            <a:ext cx="5143502" cy="916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8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1972540" y="-2027957"/>
            <a:ext cx="5198920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2000249" y="-2000249"/>
            <a:ext cx="5143501" cy="914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1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2000250" y="-2000249"/>
            <a:ext cx="5143501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1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2892</TotalTime>
  <Words>46</Words>
  <Application>Microsoft Office PowerPoint</Application>
  <PresentationFormat>Presentación en pantalla (16:9)</PresentationFormat>
  <Paragraphs>13</Paragraphs>
  <Slides>21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Calibri</vt:lpstr>
      <vt:lpstr>Times New Roman</vt:lpstr>
      <vt:lpstr>Roboto</vt:lpstr>
      <vt:lpstr>Arial</vt:lpstr>
      <vt:lpstr>Roboto Slab</vt:lpstr>
      <vt:lpstr>Marina</vt:lpstr>
      <vt:lpstr>Presentación de PowerPoint</vt:lpstr>
      <vt:lpstr>Mock Up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Architecture </vt:lpstr>
      <vt:lpstr>Presentación de PowerPoint</vt:lpstr>
      <vt:lpstr>UML</vt:lpstr>
      <vt:lpstr>Presentación de PowerPoint</vt:lpstr>
      <vt:lpstr>Presentación de PowerPoint</vt:lpstr>
      <vt:lpstr>Navigation</vt:lpstr>
      <vt:lpstr>Presentación de PowerPoint</vt:lpstr>
      <vt:lpstr>CONCLUSIONS AND RECOMENDATIONS</vt:lpstr>
      <vt:lpstr>Understanding the business model is an important challenge since the begin.  Analyze and study the architecture to develop the entire project.  Keep in touch with the Product Owner.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User</cp:lastModifiedBy>
  <cp:revision>9</cp:revision>
  <dcterms:modified xsi:type="dcterms:W3CDTF">2022-08-15T20:02:11Z</dcterms:modified>
</cp:coreProperties>
</file>